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13716000" cx="24377650"/>
  <p:notesSz cx="6858000" cy="9144000"/>
  <p:embeddedFontLst>
    <p:embeddedFont>
      <p:font typeface="Economica"/>
      <p:regular r:id="rId14"/>
      <p:bold r:id="rId15"/>
      <p:italic r:id="rId16"/>
      <p:boldItalic r:id="rId17"/>
    </p:embeddedFont>
    <p:embeddedFont>
      <p:font typeface="Nunito"/>
      <p:regular r:id="rId18"/>
      <p:bold r:id="rId19"/>
      <p:italic r:id="rId20"/>
      <p:boldItalic r:id="rId21"/>
    </p:embeddedFont>
    <p:embeddedFont>
      <p:font typeface="Lobster"/>
      <p:regular r:id="rId22"/>
    </p:embeddedFont>
    <p:embeddedFont>
      <p:font typeface="Open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italic.fntdata"/><Relationship Id="rId22" Type="http://schemas.openxmlformats.org/officeDocument/2006/relationships/font" Target="fonts/Lobster-regular.fntdata"/><Relationship Id="rId21" Type="http://schemas.openxmlformats.org/officeDocument/2006/relationships/font" Target="fonts/Nunito-boldItalic.fntdata"/><Relationship Id="rId24" Type="http://schemas.openxmlformats.org/officeDocument/2006/relationships/font" Target="fonts/OpenSans-bold.fntdata"/><Relationship Id="rId23" Type="http://schemas.openxmlformats.org/officeDocument/2006/relationships/font" Target="fonts/OpenSans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penSans-boldItalic.fntdata"/><Relationship Id="rId25" Type="http://schemas.openxmlformats.org/officeDocument/2006/relationships/font" Target="fonts/Open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Economica-bold.fntdata"/><Relationship Id="rId14" Type="http://schemas.openxmlformats.org/officeDocument/2006/relationships/font" Target="fonts/Economica-regular.fntdata"/><Relationship Id="rId17" Type="http://schemas.openxmlformats.org/officeDocument/2006/relationships/font" Target="fonts/Economica-boldItalic.fntdata"/><Relationship Id="rId16" Type="http://schemas.openxmlformats.org/officeDocument/2006/relationships/font" Target="fonts/Economica-italic.fntdata"/><Relationship Id="rId19" Type="http://schemas.openxmlformats.org/officeDocument/2006/relationships/font" Target="fonts/Nunito-bold.fntdata"/><Relationship Id="rId18" Type="http://schemas.openxmlformats.org/officeDocument/2006/relationships/font" Target="fonts/Nuni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12516" lvl="1" marL="9142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333" lvl="2" marL="182843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151" lvl="3" marL="274265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967" lvl="4" marL="365686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786" lvl="5" marL="45710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603" lvl="6" marL="548530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19" lvl="7" marL="639952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237" lvl="8" marL="731373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12516" lvl="1" marL="9142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333" lvl="2" marL="182843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151" lvl="3" marL="274265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967" lvl="4" marL="365686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786" lvl="5" marL="45710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603" lvl="6" marL="548530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19" lvl="7" marL="639952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237" lvl="8" marL="731373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12516" lvl="1" marL="9142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333" lvl="2" marL="182843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151" lvl="3" marL="274265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967" lvl="4" marL="365686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786" lvl="5" marL="45710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603" lvl="6" marL="548530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19" lvl="7" marL="639952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237" lvl="8" marL="731373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-16989425" y="-11796713"/>
            <a:ext cx="22153563" cy="12465051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-16989425" y="-11796713"/>
            <a:ext cx="22153563" cy="12465051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-16989425" y="-11796713"/>
            <a:ext cx="22153563" cy="12465051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-16989425" y="-11796713"/>
            <a:ext cx="22153563" cy="12465051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-16989425" y="-11796713"/>
            <a:ext cx="22153500" cy="12465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57900" cy="40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fault">
  <p:cSld name="Default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Shape 11"/>
          <p:cNvGrpSpPr/>
          <p:nvPr/>
        </p:nvGrpSpPr>
        <p:grpSpPr>
          <a:xfrm rot="5400000">
            <a:off x="-16715231" y="-397360"/>
            <a:ext cx="24535151" cy="4304369"/>
            <a:chOff x="0" y="-156114"/>
            <a:chExt cx="24535151" cy="4304369"/>
          </a:xfrm>
        </p:grpSpPr>
        <p:sp>
          <p:nvSpPr>
            <p:cNvPr id="12" name="Shape 12"/>
            <p:cNvSpPr/>
            <p:nvPr/>
          </p:nvSpPr>
          <p:spPr>
            <a:xfrm>
              <a:off x="23378291" y="2431564"/>
              <a:ext cx="1134322" cy="1716691"/>
            </a:xfrm>
            <a:custGeom>
              <a:pathLst>
                <a:path extrusionOk="0" h="120000" w="12000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3" name="Shape 13"/>
            <p:cNvSpPr/>
            <p:nvPr/>
          </p:nvSpPr>
          <p:spPr>
            <a:xfrm>
              <a:off x="23079220" y="-88970"/>
              <a:ext cx="1455931" cy="4233061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" name="Shape 14"/>
            <p:cNvSpPr/>
            <p:nvPr/>
          </p:nvSpPr>
          <p:spPr>
            <a:xfrm>
              <a:off x="20776620" y="-88970"/>
              <a:ext cx="2646748" cy="4233061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" name="Shape 15"/>
            <p:cNvSpPr/>
            <p:nvPr/>
          </p:nvSpPr>
          <p:spPr>
            <a:xfrm>
              <a:off x="20420244" y="-88970"/>
              <a:ext cx="3003125" cy="4233061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" name="Shape 16"/>
            <p:cNvSpPr/>
            <p:nvPr/>
          </p:nvSpPr>
          <p:spPr>
            <a:xfrm>
              <a:off x="17677877" y="-88971"/>
              <a:ext cx="2785824" cy="3142198"/>
            </a:xfrm>
            <a:custGeom>
              <a:pathLst>
                <a:path extrusionOk="0" h="120000" w="120000">
                  <a:moveTo>
                    <a:pt x="90276" y="0"/>
                  </a:moveTo>
                  <a:lnTo>
                    <a:pt x="0" y="73550"/>
                  </a:lnTo>
                  <a:lnTo>
                    <a:pt x="119957" y="119962"/>
                  </a:lnTo>
                  <a:lnTo>
                    <a:pt x="118131" y="0"/>
                  </a:lnTo>
                  <a:lnTo>
                    <a:pt x="9027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7" name="Shape 17"/>
            <p:cNvSpPr/>
            <p:nvPr/>
          </p:nvSpPr>
          <p:spPr>
            <a:xfrm>
              <a:off x="17608342" y="-88971"/>
              <a:ext cx="2168684" cy="1925303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3929" y="119938"/>
                  </a:lnTo>
                  <a:lnTo>
                    <a:pt x="119945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8" name="Shape 18"/>
            <p:cNvSpPr/>
            <p:nvPr/>
          </p:nvSpPr>
          <p:spPr>
            <a:xfrm>
              <a:off x="14888519" y="-88734"/>
              <a:ext cx="2811899" cy="1925303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9957" y="119938"/>
                  </a:lnTo>
                  <a:lnTo>
                    <a:pt x="116928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" name="Shape 19"/>
            <p:cNvSpPr/>
            <p:nvPr/>
          </p:nvSpPr>
          <p:spPr>
            <a:xfrm>
              <a:off x="13589856" y="-88970"/>
              <a:ext cx="4137447" cy="3520308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53937" y="119966"/>
                  </a:lnTo>
                  <a:lnTo>
                    <a:pt x="119971" y="65643"/>
                  </a:lnTo>
                  <a:lnTo>
                    <a:pt x="38436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" name="Shape 20"/>
            <p:cNvSpPr/>
            <p:nvPr/>
          </p:nvSpPr>
          <p:spPr>
            <a:xfrm>
              <a:off x="11104147" y="-111272"/>
              <a:ext cx="4346058" cy="3520308"/>
            </a:xfrm>
            <a:custGeom>
              <a:pathLst>
                <a:path extrusionOk="0" h="120000" w="120000">
                  <a:moveTo>
                    <a:pt x="26270" y="0"/>
                  </a:moveTo>
                  <a:lnTo>
                    <a:pt x="0" y="59126"/>
                  </a:lnTo>
                  <a:lnTo>
                    <a:pt x="119972" y="119966"/>
                  </a:lnTo>
                  <a:lnTo>
                    <a:pt x="68629" y="0"/>
                  </a:lnTo>
                  <a:lnTo>
                    <a:pt x="2627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" name="Shape 21"/>
            <p:cNvSpPr/>
            <p:nvPr/>
          </p:nvSpPr>
          <p:spPr>
            <a:xfrm>
              <a:off x="9793019" y="-88970"/>
              <a:ext cx="369415" cy="195571"/>
            </a:xfrm>
            <a:custGeom>
              <a:pathLst>
                <a:path extrusionOk="0" h="120000" w="120000">
                  <a:moveTo>
                    <a:pt x="35935" y="0"/>
                  </a:moveTo>
                  <a:lnTo>
                    <a:pt x="0" y="119393"/>
                  </a:lnTo>
                  <a:lnTo>
                    <a:pt x="119679" y="0"/>
                  </a:lnTo>
                  <a:lnTo>
                    <a:pt x="35935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" name="Shape 22"/>
            <p:cNvSpPr/>
            <p:nvPr/>
          </p:nvSpPr>
          <p:spPr>
            <a:xfrm>
              <a:off x="9698211" y="-88970"/>
              <a:ext cx="225996" cy="195571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61298" y="119393"/>
                  </a:lnTo>
                  <a:lnTo>
                    <a:pt x="119480" y="0"/>
                  </a:lnTo>
                  <a:lnTo>
                    <a:pt x="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" name="Shape 23"/>
            <p:cNvSpPr/>
            <p:nvPr/>
          </p:nvSpPr>
          <p:spPr>
            <a:xfrm>
              <a:off x="8502000" y="61758"/>
              <a:ext cx="2646751" cy="2259950"/>
            </a:xfrm>
            <a:custGeom>
              <a:pathLst>
                <a:path extrusionOk="0" h="120000" w="120000">
                  <a:moveTo>
                    <a:pt x="119955" y="81832"/>
                  </a:moveTo>
                  <a:lnTo>
                    <a:pt x="58436" y="0"/>
                  </a:lnTo>
                  <a:lnTo>
                    <a:pt x="0" y="119947"/>
                  </a:lnTo>
                  <a:lnTo>
                    <a:pt x="119955" y="8183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" name="Shape 24"/>
            <p:cNvSpPr/>
            <p:nvPr/>
          </p:nvSpPr>
          <p:spPr>
            <a:xfrm>
              <a:off x="6821130" y="61996"/>
              <a:ext cx="2985743" cy="2259950"/>
            </a:xfrm>
            <a:custGeom>
              <a:pathLst>
                <a:path extrusionOk="0" h="120000" w="120000">
                  <a:moveTo>
                    <a:pt x="119960" y="0"/>
                  </a:moveTo>
                  <a:lnTo>
                    <a:pt x="0" y="32670"/>
                  </a:lnTo>
                  <a:lnTo>
                    <a:pt x="68158" y="119947"/>
                  </a:lnTo>
                  <a:lnTo>
                    <a:pt x="11996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" name="Shape 25"/>
            <p:cNvSpPr/>
            <p:nvPr/>
          </p:nvSpPr>
          <p:spPr>
            <a:xfrm>
              <a:off x="6829814" y="-88970"/>
              <a:ext cx="2985743" cy="808366"/>
            </a:xfrm>
            <a:custGeom>
              <a:pathLst>
                <a:path extrusionOk="0" h="120000" w="120000">
                  <a:moveTo>
                    <a:pt x="2415" y="0"/>
                  </a:moveTo>
                  <a:lnTo>
                    <a:pt x="0" y="119854"/>
                  </a:lnTo>
                  <a:lnTo>
                    <a:pt x="119960" y="28759"/>
                  </a:lnTo>
                  <a:lnTo>
                    <a:pt x="115287" y="0"/>
                  </a:lnTo>
                  <a:lnTo>
                    <a:pt x="2415" y="0"/>
                  </a:lnTo>
                </a:path>
              </a:pathLst>
            </a:custGeom>
            <a:solidFill>
              <a:srgbClr val="0D45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" name="Shape 26"/>
            <p:cNvSpPr/>
            <p:nvPr/>
          </p:nvSpPr>
          <p:spPr>
            <a:xfrm>
              <a:off x="5975275" y="-88970"/>
              <a:ext cx="943094" cy="808366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2209" y="119854"/>
                  </a:lnTo>
                  <a:lnTo>
                    <a:pt x="11987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" name="Shape 27"/>
            <p:cNvSpPr/>
            <p:nvPr/>
          </p:nvSpPr>
          <p:spPr>
            <a:xfrm>
              <a:off x="5608571" y="674793"/>
              <a:ext cx="2916204" cy="1642810"/>
            </a:xfrm>
            <a:custGeom>
              <a:pathLst>
                <a:path extrusionOk="0" h="120000" w="120000">
                  <a:moveTo>
                    <a:pt x="119959" y="119928"/>
                  </a:moveTo>
                  <a:lnTo>
                    <a:pt x="50165" y="0"/>
                  </a:lnTo>
                  <a:lnTo>
                    <a:pt x="0" y="95179"/>
                  </a:lnTo>
                  <a:lnTo>
                    <a:pt x="119959" y="11992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" name="Shape 28"/>
            <p:cNvSpPr/>
            <p:nvPr/>
          </p:nvSpPr>
          <p:spPr>
            <a:xfrm>
              <a:off x="5092201" y="-155877"/>
              <a:ext cx="1760153" cy="2112184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36866" y="119944"/>
                  </a:lnTo>
                  <a:lnTo>
                    <a:pt x="119932" y="45930"/>
                  </a:lnTo>
                  <a:lnTo>
                    <a:pt x="59966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" name="Shape 29"/>
            <p:cNvSpPr/>
            <p:nvPr/>
          </p:nvSpPr>
          <p:spPr>
            <a:xfrm>
              <a:off x="443059" y="190760"/>
              <a:ext cx="5232654" cy="2977052"/>
            </a:xfrm>
            <a:custGeom>
              <a:pathLst>
                <a:path extrusionOk="0" h="120000" w="120000">
                  <a:moveTo>
                    <a:pt x="119977" y="70370"/>
                  </a:moveTo>
                  <a:lnTo>
                    <a:pt x="19273" y="0"/>
                  </a:lnTo>
                  <a:lnTo>
                    <a:pt x="0" y="119960"/>
                  </a:lnTo>
                  <a:lnTo>
                    <a:pt x="119977" y="70370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1264131" y="-156113"/>
              <a:ext cx="4393864" cy="2112184"/>
            </a:xfrm>
            <a:custGeom>
              <a:pathLst>
                <a:path extrusionOk="0" h="120000" w="120000">
                  <a:moveTo>
                    <a:pt x="25195" y="0"/>
                  </a:moveTo>
                  <a:lnTo>
                    <a:pt x="0" y="20867"/>
                  </a:lnTo>
                  <a:lnTo>
                    <a:pt x="119973" y="119944"/>
                  </a:lnTo>
                  <a:lnTo>
                    <a:pt x="105195" y="0"/>
                  </a:lnTo>
                  <a:lnTo>
                    <a:pt x="25195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" name="Shape 31"/>
            <p:cNvSpPr/>
            <p:nvPr/>
          </p:nvSpPr>
          <p:spPr>
            <a:xfrm>
              <a:off x="1264131" y="-133574"/>
              <a:ext cx="921364" cy="369415"/>
            </a:xfrm>
            <a:custGeom>
              <a:pathLst>
                <a:path extrusionOk="0" h="120000" w="120000">
                  <a:moveTo>
                    <a:pt x="9220" y="0"/>
                  </a:moveTo>
                  <a:lnTo>
                    <a:pt x="0" y="119679"/>
                  </a:lnTo>
                  <a:lnTo>
                    <a:pt x="119871" y="0"/>
                  </a:lnTo>
                  <a:lnTo>
                    <a:pt x="922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" name="Shape 32"/>
            <p:cNvSpPr/>
            <p:nvPr/>
          </p:nvSpPr>
          <p:spPr>
            <a:xfrm>
              <a:off x="734484" y="-133574"/>
              <a:ext cx="621488" cy="369415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06073" y="119679"/>
                  </a:lnTo>
                  <a:lnTo>
                    <a:pt x="119809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" name="Shape 33"/>
            <p:cNvSpPr/>
            <p:nvPr/>
          </p:nvSpPr>
          <p:spPr>
            <a:xfrm>
              <a:off x="0" y="885559"/>
              <a:ext cx="447642" cy="2259950"/>
            </a:xfrm>
            <a:custGeom>
              <a:pathLst>
                <a:path extrusionOk="0" h="120000" w="120000">
                  <a:moveTo>
                    <a:pt x="0" y="110157"/>
                  </a:moveTo>
                  <a:lnTo>
                    <a:pt x="119735" y="119947"/>
                  </a:lnTo>
                  <a:lnTo>
                    <a:pt x="0" y="0"/>
                  </a:lnTo>
                  <a:lnTo>
                    <a:pt x="0" y="110157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-156114"/>
              <a:ext cx="1286433" cy="3342117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0" y="38938"/>
                  </a:lnTo>
                  <a:lnTo>
                    <a:pt x="41531" y="119964"/>
                  </a:lnTo>
                  <a:lnTo>
                    <a:pt x="119908" y="13191"/>
                  </a:lnTo>
                  <a:lnTo>
                    <a:pt x="68820" y="0"/>
                  </a:lnTo>
                  <a:lnTo>
                    <a:pt x="0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" name="Shape 35"/>
            <p:cNvSpPr/>
            <p:nvPr/>
          </p:nvSpPr>
          <p:spPr>
            <a:xfrm>
              <a:off x="8462804" y="1591817"/>
              <a:ext cx="6988462" cy="1786231"/>
            </a:xfrm>
            <a:custGeom>
              <a:pathLst>
                <a:path extrusionOk="0" h="120000" w="120000">
                  <a:moveTo>
                    <a:pt x="119983" y="119933"/>
                  </a:moveTo>
                  <a:lnTo>
                    <a:pt x="0" y="48211"/>
                  </a:lnTo>
                  <a:lnTo>
                    <a:pt x="45425" y="0"/>
                  </a:lnTo>
                  <a:lnTo>
                    <a:pt x="119983" y="119933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" name="Shape 36"/>
            <p:cNvSpPr/>
            <p:nvPr/>
          </p:nvSpPr>
          <p:spPr>
            <a:xfrm>
              <a:off x="9776123" y="-125128"/>
              <a:ext cx="2307757" cy="1734076"/>
            </a:xfrm>
            <a:custGeom>
              <a:pathLst>
                <a:path extrusionOk="0" h="120000" w="120000">
                  <a:moveTo>
                    <a:pt x="19103" y="0"/>
                  </a:moveTo>
                  <a:lnTo>
                    <a:pt x="0" y="13424"/>
                  </a:lnTo>
                  <a:lnTo>
                    <a:pt x="70524" y="119931"/>
                  </a:lnTo>
                  <a:lnTo>
                    <a:pt x="119948" y="0"/>
                  </a:lnTo>
                  <a:lnTo>
                    <a:pt x="19103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Default">
  <p:cSld name="2_Defaul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Shape 38"/>
          <p:cNvGrpSpPr/>
          <p:nvPr/>
        </p:nvGrpSpPr>
        <p:grpSpPr>
          <a:xfrm rot="10800000">
            <a:off x="-23445" y="10974729"/>
            <a:ext cx="24535151" cy="4304369"/>
            <a:chOff x="0" y="-156114"/>
            <a:chExt cx="24535151" cy="4304369"/>
          </a:xfrm>
        </p:grpSpPr>
        <p:sp>
          <p:nvSpPr>
            <p:cNvPr id="39" name="Shape 39"/>
            <p:cNvSpPr/>
            <p:nvPr/>
          </p:nvSpPr>
          <p:spPr>
            <a:xfrm>
              <a:off x="23378291" y="2431564"/>
              <a:ext cx="1134322" cy="1716691"/>
            </a:xfrm>
            <a:custGeom>
              <a:pathLst>
                <a:path extrusionOk="0" h="120000" w="12000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0" name="Shape 40"/>
            <p:cNvSpPr/>
            <p:nvPr/>
          </p:nvSpPr>
          <p:spPr>
            <a:xfrm>
              <a:off x="23079220" y="-88970"/>
              <a:ext cx="1455931" cy="4233061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1" name="Shape 41"/>
            <p:cNvSpPr/>
            <p:nvPr/>
          </p:nvSpPr>
          <p:spPr>
            <a:xfrm>
              <a:off x="20776620" y="-88970"/>
              <a:ext cx="2646748" cy="4233061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2" name="Shape 42"/>
            <p:cNvSpPr/>
            <p:nvPr/>
          </p:nvSpPr>
          <p:spPr>
            <a:xfrm>
              <a:off x="20420244" y="-88970"/>
              <a:ext cx="3003125" cy="4233061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3" name="Shape 43"/>
            <p:cNvSpPr/>
            <p:nvPr/>
          </p:nvSpPr>
          <p:spPr>
            <a:xfrm>
              <a:off x="17677877" y="-88971"/>
              <a:ext cx="2785824" cy="3142198"/>
            </a:xfrm>
            <a:custGeom>
              <a:pathLst>
                <a:path extrusionOk="0" h="120000" w="120000">
                  <a:moveTo>
                    <a:pt x="90276" y="0"/>
                  </a:moveTo>
                  <a:lnTo>
                    <a:pt x="0" y="73550"/>
                  </a:lnTo>
                  <a:lnTo>
                    <a:pt x="119957" y="119962"/>
                  </a:lnTo>
                  <a:lnTo>
                    <a:pt x="118131" y="0"/>
                  </a:lnTo>
                  <a:lnTo>
                    <a:pt x="9027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4" name="Shape 44"/>
            <p:cNvSpPr/>
            <p:nvPr/>
          </p:nvSpPr>
          <p:spPr>
            <a:xfrm>
              <a:off x="17608342" y="-88971"/>
              <a:ext cx="2168684" cy="1925303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3929" y="119938"/>
                  </a:lnTo>
                  <a:lnTo>
                    <a:pt x="119945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5" name="Shape 45"/>
            <p:cNvSpPr/>
            <p:nvPr/>
          </p:nvSpPr>
          <p:spPr>
            <a:xfrm>
              <a:off x="14888519" y="-88734"/>
              <a:ext cx="2811899" cy="1925303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9957" y="119938"/>
                  </a:lnTo>
                  <a:lnTo>
                    <a:pt x="116928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6" name="Shape 46"/>
            <p:cNvSpPr/>
            <p:nvPr/>
          </p:nvSpPr>
          <p:spPr>
            <a:xfrm>
              <a:off x="13589856" y="-88970"/>
              <a:ext cx="4137447" cy="3520308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53937" y="119966"/>
                  </a:lnTo>
                  <a:lnTo>
                    <a:pt x="119971" y="65643"/>
                  </a:lnTo>
                  <a:lnTo>
                    <a:pt x="38436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7" name="Shape 47"/>
            <p:cNvSpPr/>
            <p:nvPr/>
          </p:nvSpPr>
          <p:spPr>
            <a:xfrm>
              <a:off x="11104147" y="-111272"/>
              <a:ext cx="4346058" cy="3520308"/>
            </a:xfrm>
            <a:custGeom>
              <a:pathLst>
                <a:path extrusionOk="0" h="120000" w="120000">
                  <a:moveTo>
                    <a:pt x="26270" y="0"/>
                  </a:moveTo>
                  <a:lnTo>
                    <a:pt x="0" y="59126"/>
                  </a:lnTo>
                  <a:lnTo>
                    <a:pt x="119972" y="119966"/>
                  </a:lnTo>
                  <a:lnTo>
                    <a:pt x="68629" y="0"/>
                  </a:lnTo>
                  <a:lnTo>
                    <a:pt x="2627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8" name="Shape 48"/>
            <p:cNvSpPr/>
            <p:nvPr/>
          </p:nvSpPr>
          <p:spPr>
            <a:xfrm>
              <a:off x="9793019" y="-88970"/>
              <a:ext cx="369415" cy="195571"/>
            </a:xfrm>
            <a:custGeom>
              <a:pathLst>
                <a:path extrusionOk="0" h="120000" w="120000">
                  <a:moveTo>
                    <a:pt x="35935" y="0"/>
                  </a:moveTo>
                  <a:lnTo>
                    <a:pt x="0" y="119393"/>
                  </a:lnTo>
                  <a:lnTo>
                    <a:pt x="119679" y="0"/>
                  </a:lnTo>
                  <a:lnTo>
                    <a:pt x="35935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9" name="Shape 49"/>
            <p:cNvSpPr/>
            <p:nvPr/>
          </p:nvSpPr>
          <p:spPr>
            <a:xfrm>
              <a:off x="9698211" y="-88970"/>
              <a:ext cx="225996" cy="195571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61298" y="119393"/>
                  </a:lnTo>
                  <a:lnTo>
                    <a:pt x="119480" y="0"/>
                  </a:lnTo>
                  <a:lnTo>
                    <a:pt x="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0" name="Shape 50"/>
            <p:cNvSpPr/>
            <p:nvPr/>
          </p:nvSpPr>
          <p:spPr>
            <a:xfrm>
              <a:off x="8502000" y="61758"/>
              <a:ext cx="2646751" cy="2259950"/>
            </a:xfrm>
            <a:custGeom>
              <a:pathLst>
                <a:path extrusionOk="0" h="120000" w="120000">
                  <a:moveTo>
                    <a:pt x="119955" y="81832"/>
                  </a:moveTo>
                  <a:lnTo>
                    <a:pt x="58436" y="0"/>
                  </a:lnTo>
                  <a:lnTo>
                    <a:pt x="0" y="119947"/>
                  </a:lnTo>
                  <a:lnTo>
                    <a:pt x="119955" y="8183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1" name="Shape 51"/>
            <p:cNvSpPr/>
            <p:nvPr/>
          </p:nvSpPr>
          <p:spPr>
            <a:xfrm>
              <a:off x="6821130" y="61996"/>
              <a:ext cx="2985743" cy="2259950"/>
            </a:xfrm>
            <a:custGeom>
              <a:pathLst>
                <a:path extrusionOk="0" h="120000" w="120000">
                  <a:moveTo>
                    <a:pt x="119960" y="0"/>
                  </a:moveTo>
                  <a:lnTo>
                    <a:pt x="0" y="32670"/>
                  </a:lnTo>
                  <a:lnTo>
                    <a:pt x="68158" y="119947"/>
                  </a:lnTo>
                  <a:lnTo>
                    <a:pt x="11996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2" name="Shape 52"/>
            <p:cNvSpPr/>
            <p:nvPr/>
          </p:nvSpPr>
          <p:spPr>
            <a:xfrm>
              <a:off x="6829814" y="-88970"/>
              <a:ext cx="2985743" cy="808366"/>
            </a:xfrm>
            <a:custGeom>
              <a:pathLst>
                <a:path extrusionOk="0" h="120000" w="120000">
                  <a:moveTo>
                    <a:pt x="2415" y="0"/>
                  </a:moveTo>
                  <a:lnTo>
                    <a:pt x="0" y="119854"/>
                  </a:lnTo>
                  <a:lnTo>
                    <a:pt x="119960" y="28759"/>
                  </a:lnTo>
                  <a:lnTo>
                    <a:pt x="115287" y="0"/>
                  </a:lnTo>
                  <a:lnTo>
                    <a:pt x="2415" y="0"/>
                  </a:lnTo>
                </a:path>
              </a:pathLst>
            </a:custGeom>
            <a:solidFill>
              <a:srgbClr val="0D45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3" name="Shape 53"/>
            <p:cNvSpPr/>
            <p:nvPr/>
          </p:nvSpPr>
          <p:spPr>
            <a:xfrm>
              <a:off x="5975275" y="-88970"/>
              <a:ext cx="943094" cy="808366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2209" y="119854"/>
                  </a:lnTo>
                  <a:lnTo>
                    <a:pt x="11987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4" name="Shape 54"/>
            <p:cNvSpPr/>
            <p:nvPr/>
          </p:nvSpPr>
          <p:spPr>
            <a:xfrm>
              <a:off x="5608571" y="674793"/>
              <a:ext cx="2916204" cy="1642810"/>
            </a:xfrm>
            <a:custGeom>
              <a:pathLst>
                <a:path extrusionOk="0" h="120000" w="120000">
                  <a:moveTo>
                    <a:pt x="119959" y="119928"/>
                  </a:moveTo>
                  <a:lnTo>
                    <a:pt x="50165" y="0"/>
                  </a:lnTo>
                  <a:lnTo>
                    <a:pt x="0" y="95179"/>
                  </a:lnTo>
                  <a:lnTo>
                    <a:pt x="119959" y="11992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5" name="Shape 55"/>
            <p:cNvSpPr/>
            <p:nvPr/>
          </p:nvSpPr>
          <p:spPr>
            <a:xfrm>
              <a:off x="5092201" y="-155877"/>
              <a:ext cx="1760153" cy="2112184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36866" y="119944"/>
                  </a:lnTo>
                  <a:lnTo>
                    <a:pt x="119932" y="45930"/>
                  </a:lnTo>
                  <a:lnTo>
                    <a:pt x="59966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>
              <a:off x="443059" y="190760"/>
              <a:ext cx="5232654" cy="2977052"/>
            </a:xfrm>
            <a:custGeom>
              <a:pathLst>
                <a:path extrusionOk="0" h="120000" w="120000">
                  <a:moveTo>
                    <a:pt x="119977" y="70370"/>
                  </a:moveTo>
                  <a:lnTo>
                    <a:pt x="19273" y="0"/>
                  </a:lnTo>
                  <a:lnTo>
                    <a:pt x="0" y="119960"/>
                  </a:lnTo>
                  <a:lnTo>
                    <a:pt x="119977" y="70370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7" name="Shape 57"/>
            <p:cNvSpPr/>
            <p:nvPr/>
          </p:nvSpPr>
          <p:spPr>
            <a:xfrm>
              <a:off x="1264131" y="-156113"/>
              <a:ext cx="4393864" cy="2112184"/>
            </a:xfrm>
            <a:custGeom>
              <a:pathLst>
                <a:path extrusionOk="0" h="120000" w="120000">
                  <a:moveTo>
                    <a:pt x="25195" y="0"/>
                  </a:moveTo>
                  <a:lnTo>
                    <a:pt x="0" y="20867"/>
                  </a:lnTo>
                  <a:lnTo>
                    <a:pt x="119973" y="119944"/>
                  </a:lnTo>
                  <a:lnTo>
                    <a:pt x="105195" y="0"/>
                  </a:lnTo>
                  <a:lnTo>
                    <a:pt x="25195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8" name="Shape 58"/>
            <p:cNvSpPr/>
            <p:nvPr/>
          </p:nvSpPr>
          <p:spPr>
            <a:xfrm>
              <a:off x="1264131" y="-133574"/>
              <a:ext cx="921364" cy="369415"/>
            </a:xfrm>
            <a:custGeom>
              <a:pathLst>
                <a:path extrusionOk="0" h="120000" w="120000">
                  <a:moveTo>
                    <a:pt x="9220" y="0"/>
                  </a:moveTo>
                  <a:lnTo>
                    <a:pt x="0" y="119679"/>
                  </a:lnTo>
                  <a:lnTo>
                    <a:pt x="119871" y="0"/>
                  </a:lnTo>
                  <a:lnTo>
                    <a:pt x="922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9" name="Shape 59"/>
            <p:cNvSpPr/>
            <p:nvPr/>
          </p:nvSpPr>
          <p:spPr>
            <a:xfrm>
              <a:off x="734484" y="-133574"/>
              <a:ext cx="621488" cy="369415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06073" y="119679"/>
                  </a:lnTo>
                  <a:lnTo>
                    <a:pt x="119809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0" name="Shape 60"/>
            <p:cNvSpPr/>
            <p:nvPr/>
          </p:nvSpPr>
          <p:spPr>
            <a:xfrm>
              <a:off x="0" y="885559"/>
              <a:ext cx="447642" cy="2259950"/>
            </a:xfrm>
            <a:custGeom>
              <a:pathLst>
                <a:path extrusionOk="0" h="120000" w="120000">
                  <a:moveTo>
                    <a:pt x="0" y="110157"/>
                  </a:moveTo>
                  <a:lnTo>
                    <a:pt x="119735" y="119947"/>
                  </a:lnTo>
                  <a:lnTo>
                    <a:pt x="0" y="0"/>
                  </a:lnTo>
                  <a:lnTo>
                    <a:pt x="0" y="110157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1" name="Shape 61"/>
            <p:cNvSpPr/>
            <p:nvPr/>
          </p:nvSpPr>
          <p:spPr>
            <a:xfrm>
              <a:off x="0" y="-156114"/>
              <a:ext cx="1286433" cy="3342117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0" y="38938"/>
                  </a:lnTo>
                  <a:lnTo>
                    <a:pt x="41531" y="119964"/>
                  </a:lnTo>
                  <a:lnTo>
                    <a:pt x="119908" y="13191"/>
                  </a:lnTo>
                  <a:lnTo>
                    <a:pt x="68820" y="0"/>
                  </a:lnTo>
                  <a:lnTo>
                    <a:pt x="0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2" name="Shape 62"/>
            <p:cNvSpPr/>
            <p:nvPr/>
          </p:nvSpPr>
          <p:spPr>
            <a:xfrm>
              <a:off x="8462804" y="1591817"/>
              <a:ext cx="6988462" cy="1786231"/>
            </a:xfrm>
            <a:custGeom>
              <a:pathLst>
                <a:path extrusionOk="0" h="120000" w="120000">
                  <a:moveTo>
                    <a:pt x="119983" y="119933"/>
                  </a:moveTo>
                  <a:lnTo>
                    <a:pt x="0" y="48211"/>
                  </a:lnTo>
                  <a:lnTo>
                    <a:pt x="45425" y="0"/>
                  </a:lnTo>
                  <a:lnTo>
                    <a:pt x="119983" y="119933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3" name="Shape 63"/>
            <p:cNvSpPr/>
            <p:nvPr/>
          </p:nvSpPr>
          <p:spPr>
            <a:xfrm>
              <a:off x="9776123" y="-125128"/>
              <a:ext cx="2307757" cy="1734076"/>
            </a:xfrm>
            <a:custGeom>
              <a:pathLst>
                <a:path extrusionOk="0" h="120000" w="120000">
                  <a:moveTo>
                    <a:pt x="19103" y="0"/>
                  </a:moveTo>
                  <a:lnTo>
                    <a:pt x="0" y="13424"/>
                  </a:lnTo>
                  <a:lnTo>
                    <a:pt x="70524" y="119931"/>
                  </a:lnTo>
                  <a:lnTo>
                    <a:pt x="119948" y="0"/>
                  </a:lnTo>
                  <a:lnTo>
                    <a:pt x="19103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17.jpg"/><Relationship Id="rId5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4.jp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4.jp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Relationship Id="rId4" Type="http://schemas.openxmlformats.org/officeDocument/2006/relationships/image" Target="../media/image11.jpg"/><Relationship Id="rId5" Type="http://schemas.openxmlformats.org/officeDocument/2006/relationships/image" Target="../media/image13.jpg"/><Relationship Id="rId6" Type="http://schemas.openxmlformats.org/officeDocument/2006/relationships/image" Target="../media/image12.jpg"/><Relationship Id="rId7" Type="http://schemas.openxmlformats.org/officeDocument/2006/relationships/image" Target="../media/image1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Shape 68"/>
          <p:cNvGrpSpPr/>
          <p:nvPr/>
        </p:nvGrpSpPr>
        <p:grpSpPr>
          <a:xfrm>
            <a:off x="0" y="-1582768"/>
            <a:ext cx="24535151" cy="4304369"/>
            <a:chOff x="0" y="-156114"/>
            <a:chExt cx="24535151" cy="4304369"/>
          </a:xfrm>
        </p:grpSpPr>
        <p:sp>
          <p:nvSpPr>
            <p:cNvPr id="69" name="Shape 69"/>
            <p:cNvSpPr/>
            <p:nvPr/>
          </p:nvSpPr>
          <p:spPr>
            <a:xfrm>
              <a:off x="23378291" y="2431564"/>
              <a:ext cx="1134322" cy="1716691"/>
            </a:xfrm>
            <a:custGeom>
              <a:pathLst>
                <a:path extrusionOk="0" h="120000" w="12000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0" name="Shape 70"/>
            <p:cNvSpPr/>
            <p:nvPr/>
          </p:nvSpPr>
          <p:spPr>
            <a:xfrm>
              <a:off x="23079220" y="-88970"/>
              <a:ext cx="1455931" cy="4233061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1" name="Shape 71"/>
            <p:cNvSpPr/>
            <p:nvPr/>
          </p:nvSpPr>
          <p:spPr>
            <a:xfrm>
              <a:off x="20776620" y="-88970"/>
              <a:ext cx="2646748" cy="4233061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2" name="Shape 72"/>
            <p:cNvSpPr/>
            <p:nvPr/>
          </p:nvSpPr>
          <p:spPr>
            <a:xfrm>
              <a:off x="20420244" y="-88970"/>
              <a:ext cx="3003125" cy="4233061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>
              <a:off x="17677877" y="-88971"/>
              <a:ext cx="2785824" cy="3142198"/>
            </a:xfrm>
            <a:custGeom>
              <a:pathLst>
                <a:path extrusionOk="0" h="120000" w="120000">
                  <a:moveTo>
                    <a:pt x="90276" y="0"/>
                  </a:moveTo>
                  <a:lnTo>
                    <a:pt x="0" y="73550"/>
                  </a:lnTo>
                  <a:lnTo>
                    <a:pt x="119957" y="119962"/>
                  </a:lnTo>
                  <a:lnTo>
                    <a:pt x="118131" y="0"/>
                  </a:lnTo>
                  <a:lnTo>
                    <a:pt x="9027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>
              <a:off x="17608342" y="-88971"/>
              <a:ext cx="2168684" cy="1925303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3929" y="119938"/>
                  </a:lnTo>
                  <a:lnTo>
                    <a:pt x="119945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>
              <a:off x="14888519" y="-88734"/>
              <a:ext cx="2811899" cy="1925303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9957" y="119938"/>
                  </a:lnTo>
                  <a:lnTo>
                    <a:pt x="116928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>
              <a:off x="13589856" y="-88970"/>
              <a:ext cx="4137447" cy="3520308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53937" y="119966"/>
                  </a:lnTo>
                  <a:lnTo>
                    <a:pt x="119971" y="65643"/>
                  </a:lnTo>
                  <a:lnTo>
                    <a:pt x="38436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7" name="Shape 77"/>
            <p:cNvSpPr/>
            <p:nvPr/>
          </p:nvSpPr>
          <p:spPr>
            <a:xfrm>
              <a:off x="11104147" y="-111272"/>
              <a:ext cx="4346058" cy="3520308"/>
            </a:xfrm>
            <a:custGeom>
              <a:pathLst>
                <a:path extrusionOk="0" h="120000" w="120000">
                  <a:moveTo>
                    <a:pt x="26270" y="0"/>
                  </a:moveTo>
                  <a:lnTo>
                    <a:pt x="0" y="59126"/>
                  </a:lnTo>
                  <a:lnTo>
                    <a:pt x="119972" y="119966"/>
                  </a:lnTo>
                  <a:lnTo>
                    <a:pt x="68629" y="0"/>
                  </a:lnTo>
                  <a:lnTo>
                    <a:pt x="2627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8" name="Shape 78"/>
            <p:cNvSpPr/>
            <p:nvPr/>
          </p:nvSpPr>
          <p:spPr>
            <a:xfrm>
              <a:off x="9793019" y="-88970"/>
              <a:ext cx="369415" cy="195571"/>
            </a:xfrm>
            <a:custGeom>
              <a:pathLst>
                <a:path extrusionOk="0" h="120000" w="120000">
                  <a:moveTo>
                    <a:pt x="35935" y="0"/>
                  </a:moveTo>
                  <a:lnTo>
                    <a:pt x="0" y="119393"/>
                  </a:lnTo>
                  <a:lnTo>
                    <a:pt x="119679" y="0"/>
                  </a:lnTo>
                  <a:lnTo>
                    <a:pt x="35935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9" name="Shape 79"/>
            <p:cNvSpPr/>
            <p:nvPr/>
          </p:nvSpPr>
          <p:spPr>
            <a:xfrm>
              <a:off x="9698211" y="-88970"/>
              <a:ext cx="225996" cy="195571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61298" y="119393"/>
                  </a:lnTo>
                  <a:lnTo>
                    <a:pt x="119480" y="0"/>
                  </a:lnTo>
                  <a:lnTo>
                    <a:pt x="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0" name="Shape 80"/>
            <p:cNvSpPr/>
            <p:nvPr/>
          </p:nvSpPr>
          <p:spPr>
            <a:xfrm>
              <a:off x="8502000" y="61758"/>
              <a:ext cx="2646751" cy="2259950"/>
            </a:xfrm>
            <a:custGeom>
              <a:pathLst>
                <a:path extrusionOk="0" h="120000" w="120000">
                  <a:moveTo>
                    <a:pt x="119955" y="81832"/>
                  </a:moveTo>
                  <a:lnTo>
                    <a:pt x="58436" y="0"/>
                  </a:lnTo>
                  <a:lnTo>
                    <a:pt x="0" y="119947"/>
                  </a:lnTo>
                  <a:lnTo>
                    <a:pt x="119955" y="8183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1" name="Shape 81"/>
            <p:cNvSpPr/>
            <p:nvPr/>
          </p:nvSpPr>
          <p:spPr>
            <a:xfrm>
              <a:off x="6821130" y="61996"/>
              <a:ext cx="2985743" cy="2259950"/>
            </a:xfrm>
            <a:custGeom>
              <a:pathLst>
                <a:path extrusionOk="0" h="120000" w="120000">
                  <a:moveTo>
                    <a:pt x="119960" y="0"/>
                  </a:moveTo>
                  <a:lnTo>
                    <a:pt x="0" y="32670"/>
                  </a:lnTo>
                  <a:lnTo>
                    <a:pt x="68158" y="119947"/>
                  </a:lnTo>
                  <a:lnTo>
                    <a:pt x="11996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2" name="Shape 82"/>
            <p:cNvSpPr/>
            <p:nvPr/>
          </p:nvSpPr>
          <p:spPr>
            <a:xfrm>
              <a:off x="6829814" y="-88970"/>
              <a:ext cx="2985743" cy="808366"/>
            </a:xfrm>
            <a:custGeom>
              <a:pathLst>
                <a:path extrusionOk="0" h="120000" w="120000">
                  <a:moveTo>
                    <a:pt x="2415" y="0"/>
                  </a:moveTo>
                  <a:lnTo>
                    <a:pt x="0" y="119854"/>
                  </a:lnTo>
                  <a:lnTo>
                    <a:pt x="119960" y="28759"/>
                  </a:lnTo>
                  <a:lnTo>
                    <a:pt x="115287" y="0"/>
                  </a:lnTo>
                  <a:lnTo>
                    <a:pt x="2415" y="0"/>
                  </a:lnTo>
                </a:path>
              </a:pathLst>
            </a:custGeom>
            <a:solidFill>
              <a:srgbClr val="0D45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3" name="Shape 83"/>
            <p:cNvSpPr/>
            <p:nvPr/>
          </p:nvSpPr>
          <p:spPr>
            <a:xfrm>
              <a:off x="5975275" y="-88970"/>
              <a:ext cx="943094" cy="808366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2209" y="119854"/>
                  </a:lnTo>
                  <a:lnTo>
                    <a:pt x="11987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4" name="Shape 84"/>
            <p:cNvSpPr/>
            <p:nvPr/>
          </p:nvSpPr>
          <p:spPr>
            <a:xfrm>
              <a:off x="5608571" y="674793"/>
              <a:ext cx="2916204" cy="1642810"/>
            </a:xfrm>
            <a:custGeom>
              <a:pathLst>
                <a:path extrusionOk="0" h="120000" w="120000">
                  <a:moveTo>
                    <a:pt x="119959" y="119928"/>
                  </a:moveTo>
                  <a:lnTo>
                    <a:pt x="50165" y="0"/>
                  </a:lnTo>
                  <a:lnTo>
                    <a:pt x="0" y="95179"/>
                  </a:lnTo>
                  <a:lnTo>
                    <a:pt x="119959" y="11992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5" name="Shape 85"/>
            <p:cNvSpPr/>
            <p:nvPr/>
          </p:nvSpPr>
          <p:spPr>
            <a:xfrm>
              <a:off x="5092201" y="-155877"/>
              <a:ext cx="1760153" cy="2112184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36866" y="119944"/>
                  </a:lnTo>
                  <a:lnTo>
                    <a:pt x="119932" y="45930"/>
                  </a:lnTo>
                  <a:lnTo>
                    <a:pt x="59966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6" name="Shape 86"/>
            <p:cNvSpPr/>
            <p:nvPr/>
          </p:nvSpPr>
          <p:spPr>
            <a:xfrm>
              <a:off x="443059" y="190760"/>
              <a:ext cx="5232654" cy="2977052"/>
            </a:xfrm>
            <a:custGeom>
              <a:pathLst>
                <a:path extrusionOk="0" h="120000" w="120000">
                  <a:moveTo>
                    <a:pt x="119977" y="70370"/>
                  </a:moveTo>
                  <a:lnTo>
                    <a:pt x="19273" y="0"/>
                  </a:lnTo>
                  <a:lnTo>
                    <a:pt x="0" y="119960"/>
                  </a:lnTo>
                  <a:lnTo>
                    <a:pt x="119977" y="70370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7" name="Shape 87"/>
            <p:cNvSpPr/>
            <p:nvPr/>
          </p:nvSpPr>
          <p:spPr>
            <a:xfrm>
              <a:off x="1264131" y="-156113"/>
              <a:ext cx="4393864" cy="2112184"/>
            </a:xfrm>
            <a:custGeom>
              <a:pathLst>
                <a:path extrusionOk="0" h="120000" w="120000">
                  <a:moveTo>
                    <a:pt x="25195" y="0"/>
                  </a:moveTo>
                  <a:lnTo>
                    <a:pt x="0" y="20867"/>
                  </a:lnTo>
                  <a:lnTo>
                    <a:pt x="119973" y="119944"/>
                  </a:lnTo>
                  <a:lnTo>
                    <a:pt x="105195" y="0"/>
                  </a:lnTo>
                  <a:lnTo>
                    <a:pt x="25195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8" name="Shape 88"/>
            <p:cNvSpPr/>
            <p:nvPr/>
          </p:nvSpPr>
          <p:spPr>
            <a:xfrm>
              <a:off x="1264131" y="-133574"/>
              <a:ext cx="921364" cy="369415"/>
            </a:xfrm>
            <a:custGeom>
              <a:pathLst>
                <a:path extrusionOk="0" h="120000" w="120000">
                  <a:moveTo>
                    <a:pt x="9220" y="0"/>
                  </a:moveTo>
                  <a:lnTo>
                    <a:pt x="0" y="119679"/>
                  </a:lnTo>
                  <a:lnTo>
                    <a:pt x="119871" y="0"/>
                  </a:lnTo>
                  <a:lnTo>
                    <a:pt x="922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9" name="Shape 89"/>
            <p:cNvSpPr/>
            <p:nvPr/>
          </p:nvSpPr>
          <p:spPr>
            <a:xfrm>
              <a:off x="734484" y="-133574"/>
              <a:ext cx="621488" cy="369415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06073" y="119679"/>
                  </a:lnTo>
                  <a:lnTo>
                    <a:pt x="119809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0" name="Shape 90"/>
            <p:cNvSpPr/>
            <p:nvPr/>
          </p:nvSpPr>
          <p:spPr>
            <a:xfrm>
              <a:off x="0" y="885559"/>
              <a:ext cx="447642" cy="2259950"/>
            </a:xfrm>
            <a:custGeom>
              <a:pathLst>
                <a:path extrusionOk="0" h="120000" w="120000">
                  <a:moveTo>
                    <a:pt x="0" y="110157"/>
                  </a:moveTo>
                  <a:lnTo>
                    <a:pt x="119735" y="119947"/>
                  </a:lnTo>
                  <a:lnTo>
                    <a:pt x="0" y="0"/>
                  </a:lnTo>
                  <a:lnTo>
                    <a:pt x="0" y="110157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1" name="Shape 91"/>
            <p:cNvSpPr/>
            <p:nvPr/>
          </p:nvSpPr>
          <p:spPr>
            <a:xfrm>
              <a:off x="0" y="-156114"/>
              <a:ext cx="1286433" cy="3342117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0" y="38938"/>
                  </a:lnTo>
                  <a:lnTo>
                    <a:pt x="41531" y="119964"/>
                  </a:lnTo>
                  <a:lnTo>
                    <a:pt x="119908" y="13191"/>
                  </a:lnTo>
                  <a:lnTo>
                    <a:pt x="68820" y="0"/>
                  </a:lnTo>
                  <a:lnTo>
                    <a:pt x="0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2" name="Shape 92"/>
            <p:cNvSpPr/>
            <p:nvPr/>
          </p:nvSpPr>
          <p:spPr>
            <a:xfrm>
              <a:off x="8462804" y="1591817"/>
              <a:ext cx="6988462" cy="1786231"/>
            </a:xfrm>
            <a:custGeom>
              <a:pathLst>
                <a:path extrusionOk="0" h="120000" w="120000">
                  <a:moveTo>
                    <a:pt x="119983" y="119933"/>
                  </a:moveTo>
                  <a:lnTo>
                    <a:pt x="0" y="48211"/>
                  </a:lnTo>
                  <a:lnTo>
                    <a:pt x="45425" y="0"/>
                  </a:lnTo>
                  <a:lnTo>
                    <a:pt x="119983" y="119933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3" name="Shape 93"/>
            <p:cNvSpPr/>
            <p:nvPr/>
          </p:nvSpPr>
          <p:spPr>
            <a:xfrm>
              <a:off x="9776123" y="-125128"/>
              <a:ext cx="2307757" cy="1734076"/>
            </a:xfrm>
            <a:custGeom>
              <a:pathLst>
                <a:path extrusionOk="0" h="120000" w="120000">
                  <a:moveTo>
                    <a:pt x="19103" y="0"/>
                  </a:moveTo>
                  <a:lnTo>
                    <a:pt x="0" y="13424"/>
                  </a:lnTo>
                  <a:lnTo>
                    <a:pt x="70524" y="119931"/>
                  </a:lnTo>
                  <a:lnTo>
                    <a:pt x="119948" y="0"/>
                  </a:lnTo>
                  <a:lnTo>
                    <a:pt x="19103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94" name="Shape 94"/>
          <p:cNvSpPr txBox="1"/>
          <p:nvPr/>
        </p:nvSpPr>
        <p:spPr>
          <a:xfrm>
            <a:off x="7651075" y="4178025"/>
            <a:ext cx="85977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0">
                <a:solidFill>
                  <a:schemeClr val="accent2"/>
                </a:solidFill>
                <a:latin typeface="Lobster"/>
                <a:ea typeface="Lobster"/>
                <a:cs typeface="Lobster"/>
                <a:sym typeface="Lobster"/>
              </a:rPr>
              <a:t>Ai.rty</a:t>
            </a:r>
            <a:endParaRPr b="1" sz="20000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5" name="Shape 95"/>
          <p:cNvSpPr txBox="1"/>
          <p:nvPr/>
        </p:nvSpPr>
        <p:spPr>
          <a:xfrm>
            <a:off x="2426225" y="7434550"/>
            <a:ext cx="19525200" cy="3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72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Be your own fashion</a:t>
            </a:r>
            <a:endParaRPr i="1" sz="7200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72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designer!</a:t>
            </a:r>
            <a:endParaRPr b="1" i="1" sz="7200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/>
        </p:nvSpPr>
        <p:spPr>
          <a:xfrm>
            <a:off x="0" y="0"/>
            <a:ext cx="12443100" cy="13716000"/>
          </a:xfrm>
          <a:prstGeom prst="rect">
            <a:avLst/>
          </a:prstGeom>
          <a:solidFill>
            <a:srgbClr val="0A2C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3600">
              <a:solidFill>
                <a:srgbClr val="0A2C5B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1" name="Shape 101"/>
          <p:cNvSpPr txBox="1"/>
          <p:nvPr/>
        </p:nvSpPr>
        <p:spPr>
          <a:xfrm>
            <a:off x="616900" y="592075"/>
            <a:ext cx="92625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Prehistoric times</a:t>
            </a:r>
            <a:endParaRPr b="1" sz="80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02" name="Shape 102"/>
          <p:cNvSpPr txBox="1"/>
          <p:nvPr/>
        </p:nvSpPr>
        <p:spPr>
          <a:xfrm>
            <a:off x="616900" y="2460075"/>
            <a:ext cx="10947900" cy="42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334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pen Sans"/>
              <a:buChar char="●"/>
            </a:pPr>
            <a:r>
              <a:rPr lang="en-US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 or relative makes your shoes</a:t>
            </a:r>
            <a:endParaRPr sz="4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5334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pen Sans"/>
              <a:buChar char="●"/>
            </a:pPr>
            <a:r>
              <a:rPr lang="en-US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Customizable to a small extent </a:t>
            </a:r>
            <a:endParaRPr sz="4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3000" y="0"/>
            <a:ext cx="11934646" cy="6992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43000" y="6992425"/>
            <a:ext cx="11934650" cy="672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/>
          <p:nvPr/>
        </p:nvSpPr>
        <p:spPr>
          <a:xfrm>
            <a:off x="616900" y="7399175"/>
            <a:ext cx="12443100" cy="49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Recently</a:t>
            </a:r>
            <a:endParaRPr b="1" sz="80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533400" lvl="0" marL="457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pen Sans"/>
              <a:buChar char="●"/>
            </a:pPr>
            <a:r>
              <a:rPr lang="en-US" sz="4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Hard work for DIY customization </a:t>
            </a:r>
            <a:endParaRPr sz="4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/>
        </p:nvSpPr>
        <p:spPr>
          <a:xfrm>
            <a:off x="448225" y="407825"/>
            <a:ext cx="235413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0">
                <a:solidFill>
                  <a:schemeClr val="accent2"/>
                </a:solidFill>
              </a:rPr>
              <a:t>Renaissance</a:t>
            </a:r>
            <a:endParaRPr b="1" sz="12000">
              <a:solidFill>
                <a:schemeClr val="accent2"/>
              </a:solidFill>
            </a:endParaRPr>
          </a:p>
        </p:txBody>
      </p:sp>
      <p:grpSp>
        <p:nvGrpSpPr>
          <p:cNvPr id="111" name="Shape 111"/>
          <p:cNvGrpSpPr/>
          <p:nvPr/>
        </p:nvGrpSpPr>
        <p:grpSpPr>
          <a:xfrm>
            <a:off x="-2" y="3"/>
            <a:ext cx="3277170" cy="3549845"/>
            <a:chOff x="-858390" y="4477832"/>
            <a:chExt cx="4092370" cy="4233061"/>
          </a:xfrm>
        </p:grpSpPr>
        <p:sp>
          <p:nvSpPr>
            <p:cNvPr id="112" name="Shape 112"/>
            <p:cNvSpPr/>
            <p:nvPr/>
          </p:nvSpPr>
          <p:spPr>
            <a:xfrm>
              <a:off x="2099658" y="6974920"/>
              <a:ext cx="1134322" cy="1716691"/>
            </a:xfrm>
            <a:custGeom>
              <a:pathLst>
                <a:path extrusionOk="0" h="120000" w="12000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3" name="Shape 113"/>
            <p:cNvSpPr/>
            <p:nvPr/>
          </p:nvSpPr>
          <p:spPr>
            <a:xfrm>
              <a:off x="1777142" y="4477832"/>
              <a:ext cx="1455931" cy="4233061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>
              <a:off x="-525459" y="4477832"/>
              <a:ext cx="2646600" cy="42330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-858390" y="4477832"/>
              <a:ext cx="3003125" cy="4233061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pic>
        <p:nvPicPr>
          <p:cNvPr id="116" name="Shape 116"/>
          <p:cNvPicPr preferRelativeResize="0"/>
          <p:nvPr/>
        </p:nvPicPr>
        <p:blipFill rotWithShape="1">
          <a:blip r:embed="rId3">
            <a:alphaModFix/>
          </a:blip>
          <a:srcRect b="2612" l="11256" r="10952" t="25429"/>
          <a:stretch/>
        </p:blipFill>
        <p:spPr>
          <a:xfrm>
            <a:off x="1037850" y="4781700"/>
            <a:ext cx="5961194" cy="4829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4032" y="5147802"/>
            <a:ext cx="6608102" cy="455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 rotWithShape="1">
          <a:blip r:embed="rId5">
            <a:alphaModFix/>
          </a:blip>
          <a:srcRect b="9577" l="10982" r="9430" t="17589"/>
          <a:stretch/>
        </p:blipFill>
        <p:spPr>
          <a:xfrm>
            <a:off x="16731691" y="4825260"/>
            <a:ext cx="6608109" cy="519791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/>
          <p:nvPr/>
        </p:nvSpPr>
        <p:spPr>
          <a:xfrm>
            <a:off x="6999038" y="6532458"/>
            <a:ext cx="10038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latin typeface="Nunito"/>
                <a:ea typeface="Nunito"/>
                <a:cs typeface="Nunito"/>
                <a:sym typeface="Nunito"/>
              </a:rPr>
              <a:t>+</a:t>
            </a:r>
            <a:endParaRPr b="1" sz="7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0" name="Shape 120"/>
          <p:cNvSpPr txBox="1"/>
          <p:nvPr/>
        </p:nvSpPr>
        <p:spPr>
          <a:xfrm>
            <a:off x="15589505" y="6532452"/>
            <a:ext cx="10038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latin typeface="Nunito"/>
                <a:ea typeface="Nunito"/>
                <a:cs typeface="Nunito"/>
                <a:sym typeface="Nunito"/>
              </a:rPr>
              <a:t>=</a:t>
            </a:r>
            <a:endParaRPr b="1" sz="72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/>
        </p:nvSpPr>
        <p:spPr>
          <a:xfrm>
            <a:off x="608975" y="4871800"/>
            <a:ext cx="23159700" cy="26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2000">
                <a:solidFill>
                  <a:schemeClr val="accent2"/>
                </a:solidFill>
              </a:rPr>
              <a:t>Demo </a:t>
            </a:r>
            <a:r>
              <a:rPr lang="en-US" sz="15000">
                <a:solidFill>
                  <a:srgbClr val="FF0000"/>
                </a:solidFill>
              </a:rPr>
              <a:t>⇝</a:t>
            </a:r>
            <a:endParaRPr sz="15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3711300" y="641675"/>
            <a:ext cx="15841800" cy="18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0">
                <a:solidFill>
                  <a:schemeClr val="accent2"/>
                </a:solidFill>
              </a:rPr>
              <a:t>Stakeholders</a:t>
            </a:r>
            <a:endParaRPr b="1" sz="11000">
              <a:solidFill>
                <a:schemeClr val="accent2"/>
              </a:solidFill>
            </a:endParaRPr>
          </a:p>
        </p:txBody>
      </p:sp>
      <p:sp>
        <p:nvSpPr>
          <p:cNvPr id="131" name="Shape 131"/>
          <p:cNvSpPr txBox="1"/>
          <p:nvPr/>
        </p:nvSpPr>
        <p:spPr>
          <a:xfrm>
            <a:off x="2280727" y="6326015"/>
            <a:ext cx="79584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Personalized shopping experience</a:t>
            </a: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1525013" y="6356013"/>
            <a:ext cx="558600" cy="558600"/>
          </a:xfrm>
          <a:custGeom>
            <a:pathLst>
              <a:path extrusionOk="0" h="120000" w="12000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3" name="Shape 133"/>
          <p:cNvSpPr txBox="1"/>
          <p:nvPr/>
        </p:nvSpPr>
        <p:spPr>
          <a:xfrm>
            <a:off x="2324802" y="7285008"/>
            <a:ext cx="53511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First-to-market</a:t>
            </a: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1525013" y="7315019"/>
            <a:ext cx="558600" cy="558600"/>
          </a:xfrm>
          <a:custGeom>
            <a:pathLst>
              <a:path extrusionOk="0" h="120000" w="12000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5" name="Shape 135"/>
          <p:cNvSpPr txBox="1"/>
          <p:nvPr/>
        </p:nvSpPr>
        <p:spPr>
          <a:xfrm>
            <a:off x="14103425" y="5906549"/>
            <a:ext cx="96114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Increases app time usage of customers</a:t>
            </a:r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13347713" y="5936551"/>
            <a:ext cx="558600" cy="558600"/>
          </a:xfrm>
          <a:custGeom>
            <a:pathLst>
              <a:path extrusionOk="0" h="120000" w="12000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7" name="Shape 137"/>
          <p:cNvSpPr txBox="1"/>
          <p:nvPr/>
        </p:nvSpPr>
        <p:spPr>
          <a:xfrm>
            <a:off x="14103427" y="6757177"/>
            <a:ext cx="79584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Makes clever use of latest 3D-printing technologies</a:t>
            </a: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13347713" y="6787176"/>
            <a:ext cx="558600" cy="558600"/>
          </a:xfrm>
          <a:custGeom>
            <a:pathLst>
              <a:path extrusionOk="0" h="120000" w="12000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9" name="Shape 139"/>
          <p:cNvSpPr txBox="1"/>
          <p:nvPr/>
        </p:nvSpPr>
        <p:spPr>
          <a:xfrm>
            <a:off x="14103427" y="8091253"/>
            <a:ext cx="79584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Broadens customer segment</a:t>
            </a: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13347713" y="8121252"/>
            <a:ext cx="558600" cy="558600"/>
          </a:xfrm>
          <a:custGeom>
            <a:pathLst>
              <a:path extrusionOk="0" h="120000" w="12000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1" name="Shape 141"/>
          <p:cNvSpPr txBox="1"/>
          <p:nvPr/>
        </p:nvSpPr>
        <p:spPr>
          <a:xfrm>
            <a:off x="14103425" y="8973249"/>
            <a:ext cx="9138000" cy="12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People willingly share their custom adidas products on social media</a:t>
            </a: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13347713" y="9003252"/>
            <a:ext cx="558600" cy="558600"/>
          </a:xfrm>
          <a:custGeom>
            <a:pathLst>
              <a:path extrusionOk="0" h="120000" w="12000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3" name="Shape 143"/>
          <p:cNvSpPr txBox="1"/>
          <p:nvPr/>
        </p:nvSpPr>
        <p:spPr>
          <a:xfrm>
            <a:off x="2280727" y="8274015"/>
            <a:ext cx="79584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Possessing</a:t>
            </a:r>
            <a:r>
              <a:rPr lang="en-US" sz="3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unique Adidas products</a:t>
            </a: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1525013" y="8304013"/>
            <a:ext cx="558600" cy="558600"/>
          </a:xfrm>
          <a:custGeom>
            <a:pathLst>
              <a:path extrusionOk="0" h="120000" w="12000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5900" y="2882799"/>
            <a:ext cx="3837699" cy="255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 rotWithShape="1">
          <a:blip r:embed="rId4">
            <a:alphaModFix/>
          </a:blip>
          <a:srcRect b="10929" l="0" r="0" t="0"/>
          <a:stretch/>
        </p:blipFill>
        <p:spPr>
          <a:xfrm>
            <a:off x="3570200" y="3230324"/>
            <a:ext cx="2860309" cy="27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/>
        </p:nvSpPr>
        <p:spPr>
          <a:xfrm>
            <a:off x="3881075" y="739975"/>
            <a:ext cx="16615500" cy="17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0">
                <a:solidFill>
                  <a:schemeClr val="accent2"/>
                </a:solidFill>
              </a:rPr>
              <a:t>Technology Stack</a:t>
            </a:r>
            <a:endParaRPr b="1" sz="10000">
              <a:solidFill>
                <a:schemeClr val="accent2"/>
              </a:solidFill>
            </a:endParaRPr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100" y="3794157"/>
            <a:ext cx="6998175" cy="699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09752" y="4732481"/>
            <a:ext cx="2738875" cy="257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47025" y="4336593"/>
            <a:ext cx="8139950" cy="50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46129" y="6976231"/>
            <a:ext cx="5466120" cy="15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0800" y="5103005"/>
            <a:ext cx="1283850" cy="1283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" name="Shape 158"/>
          <p:cNvCxnSpPr/>
          <p:nvPr/>
        </p:nvCxnSpPr>
        <p:spPr>
          <a:xfrm rot="10800000">
            <a:off x="8419825" y="4779888"/>
            <a:ext cx="18000" cy="4200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9" name="Shape 159"/>
          <p:cNvCxnSpPr/>
          <p:nvPr/>
        </p:nvCxnSpPr>
        <p:spPr>
          <a:xfrm rot="10800000">
            <a:off x="16399675" y="4779888"/>
            <a:ext cx="18000" cy="4200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/>
        </p:nvSpPr>
        <p:spPr>
          <a:xfrm>
            <a:off x="3881075" y="722025"/>
            <a:ext cx="16615500" cy="17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0">
                <a:solidFill>
                  <a:schemeClr val="accent2"/>
                </a:solidFill>
              </a:rPr>
              <a:t>The Brain (i.e. DCGAN)</a:t>
            </a:r>
            <a:endParaRPr b="1" sz="10000">
              <a:solidFill>
                <a:schemeClr val="accent2"/>
              </a:solidFill>
            </a:endParaRPr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3825" y="4361263"/>
            <a:ext cx="14369050" cy="52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3352" y="4817893"/>
            <a:ext cx="2738875" cy="257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9729" y="7061644"/>
            <a:ext cx="5466120" cy="158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/>
        </p:nvSpPr>
        <p:spPr>
          <a:xfrm>
            <a:off x="5905325" y="413875"/>
            <a:ext cx="11356500" cy="191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0">
                <a:solidFill>
                  <a:schemeClr val="accent2"/>
                </a:solidFill>
              </a:rPr>
              <a:t>The team</a:t>
            </a:r>
            <a:endParaRPr b="1" sz="10000">
              <a:solidFill>
                <a:schemeClr val="accent2"/>
              </a:solidFill>
            </a:endParaRPr>
          </a:p>
        </p:txBody>
      </p:sp>
      <p:pic>
        <p:nvPicPr>
          <p:cNvPr id="175" name="Shape 175"/>
          <p:cNvPicPr preferRelativeResize="0"/>
          <p:nvPr/>
        </p:nvPicPr>
        <p:blipFill rotWithShape="1">
          <a:blip r:embed="rId3">
            <a:alphaModFix/>
          </a:blip>
          <a:srcRect b="7229" l="5688" r="34370" t="17925"/>
          <a:stretch/>
        </p:blipFill>
        <p:spPr>
          <a:xfrm>
            <a:off x="9800937" y="2749156"/>
            <a:ext cx="4185876" cy="381081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/>
          <p:nvPr/>
        </p:nvSpPr>
        <p:spPr>
          <a:xfrm>
            <a:off x="9130436" y="6547575"/>
            <a:ext cx="5543700" cy="100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Nicolae Righeriu</a:t>
            </a:r>
            <a:endParaRPr b="1" sz="5000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502049" y="6130308"/>
            <a:ext cx="44586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Tomas Šostak</a:t>
            </a:r>
            <a:endParaRPr b="1" sz="5000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78" name="Shape 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46113" y="2709725"/>
            <a:ext cx="4163101" cy="3805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/>
        </p:nvSpPr>
        <p:spPr>
          <a:xfrm>
            <a:off x="18826988" y="6514725"/>
            <a:ext cx="4619700" cy="107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Tomas Komar</a:t>
            </a:r>
            <a:endParaRPr b="1" sz="5000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0" name="Shape 180"/>
          <p:cNvSpPr txBox="1"/>
          <p:nvPr/>
        </p:nvSpPr>
        <p:spPr>
          <a:xfrm>
            <a:off x="4716625" y="10525000"/>
            <a:ext cx="4458600" cy="107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Jeroen Brouns</a:t>
            </a:r>
            <a:endParaRPr b="1" sz="5000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81" name="Shape 181"/>
          <p:cNvPicPr preferRelativeResize="0"/>
          <p:nvPr/>
        </p:nvPicPr>
        <p:blipFill rotWithShape="1">
          <a:blip r:embed="rId5">
            <a:alphaModFix/>
          </a:blip>
          <a:srcRect b="12259" l="15020" r="18635" t="15751"/>
          <a:stretch/>
        </p:blipFill>
        <p:spPr>
          <a:xfrm>
            <a:off x="14734541" y="7138000"/>
            <a:ext cx="3810001" cy="395722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/>
          <p:nvPr/>
        </p:nvSpPr>
        <p:spPr>
          <a:xfrm>
            <a:off x="14410242" y="11095225"/>
            <a:ext cx="4458600" cy="107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Suraj Iyer</a:t>
            </a:r>
            <a:endParaRPr b="1" sz="5000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83" name="Shape 183"/>
          <p:cNvPicPr preferRelativeResize="0"/>
          <p:nvPr/>
        </p:nvPicPr>
        <p:blipFill rotWithShape="1">
          <a:blip r:embed="rId6">
            <a:alphaModFix/>
          </a:blip>
          <a:srcRect b="0" l="10329" r="43739" t="15153"/>
          <a:stretch/>
        </p:blipFill>
        <p:spPr>
          <a:xfrm>
            <a:off x="5104263" y="6895338"/>
            <a:ext cx="3683324" cy="372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 rotWithShape="1">
          <a:blip r:embed="rId7">
            <a:alphaModFix/>
          </a:blip>
          <a:srcRect b="8088" l="20729" r="0" t="0"/>
          <a:stretch/>
        </p:blipFill>
        <p:spPr>
          <a:xfrm>
            <a:off x="1004073" y="2637141"/>
            <a:ext cx="3454574" cy="362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/>
        </p:nvSpPr>
        <p:spPr>
          <a:xfrm>
            <a:off x="1156350" y="5511525"/>
            <a:ext cx="7327200" cy="19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999999"/>
                </a:solidFill>
              </a:rPr>
              <a:t>Q &amp; A</a:t>
            </a:r>
            <a:r>
              <a:rPr lang="en-US" sz="7200">
                <a:solidFill>
                  <a:srgbClr val="999999"/>
                </a:solidFill>
              </a:rPr>
              <a:t> time!</a:t>
            </a:r>
            <a:endParaRPr sz="7200">
              <a:solidFill>
                <a:srgbClr val="999999"/>
              </a:solidFill>
            </a:endParaRPr>
          </a:p>
        </p:txBody>
      </p:sp>
      <p:sp>
        <p:nvSpPr>
          <p:cNvPr id="190" name="Shape 190"/>
          <p:cNvSpPr txBox="1"/>
          <p:nvPr/>
        </p:nvSpPr>
        <p:spPr>
          <a:xfrm>
            <a:off x="976825" y="1396600"/>
            <a:ext cx="21896700" cy="21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chemeClr val="accent2"/>
                </a:solidFill>
              </a:rPr>
              <a:t>Thank </a:t>
            </a:r>
            <a:r>
              <a:rPr b="1" lang="en-US" sz="12000">
                <a:solidFill>
                  <a:schemeClr val="accent2"/>
                </a:solidFill>
              </a:rPr>
              <a:t>You</a:t>
            </a:r>
            <a:r>
              <a:rPr lang="en-US" sz="12000">
                <a:solidFill>
                  <a:schemeClr val="accent2"/>
                </a:solidFill>
              </a:rPr>
              <a:t> for</a:t>
            </a:r>
            <a:endParaRPr sz="12000">
              <a:solidFill>
                <a:schemeClr val="accent2"/>
              </a:solidFill>
            </a:endParaRPr>
          </a:p>
          <a:p>
            <a:pPr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0">
                <a:solidFill>
                  <a:schemeClr val="accent2"/>
                </a:solidFill>
              </a:rPr>
              <a:t>Your</a:t>
            </a:r>
            <a:r>
              <a:rPr lang="en-US" sz="12000">
                <a:solidFill>
                  <a:schemeClr val="accent2"/>
                </a:solidFill>
              </a:rPr>
              <a:t> attention!</a:t>
            </a:r>
            <a:endParaRPr sz="12000">
              <a:solidFill>
                <a:schemeClr val="accent2"/>
              </a:solidFill>
            </a:endParaRPr>
          </a:p>
        </p:txBody>
      </p:sp>
      <p:sp>
        <p:nvSpPr>
          <p:cNvPr id="191" name="Shape 191"/>
          <p:cNvSpPr txBox="1"/>
          <p:nvPr/>
        </p:nvSpPr>
        <p:spPr>
          <a:xfrm>
            <a:off x="16687138" y="10706500"/>
            <a:ext cx="7621800" cy="23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0">
                <a:solidFill>
                  <a:schemeClr val="accent2"/>
                </a:solidFill>
                <a:latin typeface="Lobster"/>
                <a:ea typeface="Lobster"/>
                <a:cs typeface="Lobster"/>
                <a:sym typeface="Lobster"/>
              </a:rPr>
              <a:t>Ai.rty</a:t>
            </a:r>
            <a:endParaRPr b="1" sz="16000">
              <a:solidFill>
                <a:schemeClr val="accent2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 Theme">
  <a:themeElements>
    <a:clrScheme name="Custom 5">
      <a:dk1>
        <a:srgbClr val="1B243B"/>
      </a:dk1>
      <a:lt1>
        <a:srgbClr val="FFFFFF"/>
      </a:lt1>
      <a:dk2>
        <a:srgbClr val="1B243B"/>
      </a:dk2>
      <a:lt2>
        <a:srgbClr val="FFFFFF"/>
      </a:lt2>
      <a:accent1>
        <a:srgbClr val="165AB6"/>
      </a:accent1>
      <a:accent2>
        <a:srgbClr val="1B8BCD"/>
      </a:accent2>
      <a:accent3>
        <a:srgbClr val="27C7CF"/>
      </a:accent3>
      <a:accent4>
        <a:srgbClr val="27C78A"/>
      </a:accent4>
      <a:accent5>
        <a:srgbClr val="70C456"/>
      </a:accent5>
      <a:accent6>
        <a:srgbClr val="CAC9D0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